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79" r:id="rId6"/>
    <p:sldId id="280" r:id="rId7"/>
    <p:sldId id="281" r:id="rId8"/>
    <p:sldId id="282" r:id="rId9"/>
    <p:sldId id="284" r:id="rId10"/>
    <p:sldId id="285" r:id="rId11"/>
    <p:sldId id="286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hika" initials="R" lastIdx="1" clrIdx="0">
    <p:extLst>
      <p:ext uri="{19B8F6BF-5375-455C-9EA6-DF929625EA0E}">
        <p15:presenceInfo xmlns:p15="http://schemas.microsoft.com/office/powerpoint/2012/main" userId="Radh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941" y="1548883"/>
            <a:ext cx="3485073" cy="111406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CreativeXD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023118"/>
            <a:ext cx="3485072" cy="2285999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300" dirty="0"/>
              <a:t>Team Members: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Aditya Agarwal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Aneesh Agarwal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Nandini Gupta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Radhika Agrawal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5F7207-3BFD-4FB8-8002-1100ED527361}"/>
              </a:ext>
            </a:extLst>
          </p:cNvPr>
          <p:cNvSpPr txBox="1"/>
          <p:nvPr/>
        </p:nvSpPr>
        <p:spPr>
          <a:xfrm>
            <a:off x="299519" y="99982"/>
            <a:ext cx="7596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0" dirty="0">
                <a:solidFill>
                  <a:schemeClr val="bg1">
                    <a:lumMod val="95000"/>
                    <a:lumOff val="5000"/>
                  </a:schemeClr>
                </a:solidFill>
                <a:latin typeface="Ye Olde Oak" panose="02000000000000000000" pitchFamily="2" charset="0"/>
              </a:rPr>
              <a:t>SpiritHack 1.0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229" y="3810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Problem Statement: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Autofit/>
          </a:bodyPr>
          <a:lstStyle/>
          <a:p>
            <a:pPr marL="36900" indent="0">
              <a:buNone/>
            </a:pPr>
            <a:r>
              <a:rPr lang="en-US" sz="2400" b="0" i="0" dirty="0">
                <a:solidFill>
                  <a:srgbClr val="DCDDDE"/>
                </a:solidFill>
                <a:effectLst/>
              </a:rPr>
              <a:t>During these days when everyone is getting digital and most of the day to day transactions are online, paying traffic fines offline is a very tedious and time consuming process. So design a website where any user can login using their registered vehicle plate number or Aadhar Number and check and pay his fine.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68D0-2BDB-4435-8488-775C08D8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31" y="591845"/>
            <a:ext cx="10353762" cy="1257300"/>
          </a:xfrm>
        </p:spPr>
        <p:txBody>
          <a:bodyPr>
            <a:normAutofit/>
          </a:bodyPr>
          <a:lstStyle/>
          <a:p>
            <a:r>
              <a:rPr lang="en-IN" sz="6600" dirty="0"/>
              <a:t>Technologies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FE717-0E7F-4BAA-B46B-1CC8AA589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394" y="2200738"/>
            <a:ext cx="2885848" cy="3714749"/>
          </a:xfrm>
        </p:spPr>
        <p:txBody>
          <a:bodyPr>
            <a:normAutofit/>
          </a:bodyPr>
          <a:lstStyle/>
          <a:p>
            <a:pPr algn="just"/>
            <a:r>
              <a:rPr lang="en-IN" sz="2800" dirty="0"/>
              <a:t>HTML</a:t>
            </a:r>
          </a:p>
          <a:p>
            <a:pPr algn="just"/>
            <a:r>
              <a:rPr lang="en-IN" sz="2800" dirty="0"/>
              <a:t>CSS</a:t>
            </a:r>
          </a:p>
          <a:p>
            <a:pPr algn="just"/>
            <a:r>
              <a:rPr lang="en-IN" sz="2800" dirty="0"/>
              <a:t>JAVA SCRIPT</a:t>
            </a:r>
          </a:p>
          <a:p>
            <a:pPr algn="just"/>
            <a:r>
              <a:rPr lang="en-IN" sz="2800" dirty="0"/>
              <a:t>ADOBE XD</a:t>
            </a:r>
          </a:p>
          <a:p>
            <a:pPr algn="just"/>
            <a:r>
              <a:rPr lang="en-IN" sz="2800" dirty="0"/>
              <a:t>VS CODE</a:t>
            </a:r>
          </a:p>
          <a:p>
            <a:pPr algn="just"/>
            <a:r>
              <a:rPr lang="en-IN" sz="2800" dirty="0"/>
              <a:t>GIT HUB</a:t>
            </a:r>
          </a:p>
        </p:txBody>
      </p:sp>
    </p:spTree>
    <p:extLst>
      <p:ext uri="{BB962C8B-B14F-4D97-AF65-F5344CB8AC3E}">
        <p14:creationId xmlns:p14="http://schemas.microsoft.com/office/powerpoint/2010/main" val="322487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9B14-7679-425E-BCBD-79204F3A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6000" dirty="0"/>
              <a:t>Approach: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ED037-E344-4F9D-8CF9-140522FCD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 fontAlgn="base">
              <a:buNone/>
            </a:pPr>
            <a:r>
              <a:rPr lang="en-US" sz="2400" dirty="0">
                <a:effectLst/>
                <a:latin typeface="Goudy Old Style" panose="02020502050305020303" pitchFamily="18" charset="0"/>
              </a:rPr>
              <a:t>Pertaining to the problem statement,</a:t>
            </a:r>
            <a:r>
              <a:rPr lang="en-US" sz="2400" b="0" dirty="0">
                <a:effectLst/>
                <a:latin typeface="Goudy Old Style" panose="02020502050305020303" pitchFamily="18" charset="0"/>
              </a:rPr>
              <a:t> we planned out a simple and elegant interface for the end user to be able to identify the user's traffic fines based on a system that detects speed of the vehicle. </a:t>
            </a:r>
          </a:p>
          <a:p>
            <a:pPr marL="36900" indent="0" fontAlgn="base">
              <a:buNone/>
            </a:pPr>
            <a:r>
              <a:rPr lang="en-US" sz="2400" b="0" dirty="0">
                <a:effectLst/>
                <a:latin typeface="Goudy Old Style" panose="02020502050305020303" pitchFamily="18" charset="0"/>
              </a:rPr>
              <a:t>This fine can either be contested in court by the guilty party or using this interface they are can pay their dues online during these corona times. </a:t>
            </a:r>
          </a:p>
          <a:p>
            <a:pPr marL="36900" indent="0" fontAlgn="base">
              <a:buNone/>
            </a:pPr>
            <a:r>
              <a:rPr lang="en-US" sz="2400" b="0" dirty="0">
                <a:effectLst/>
                <a:latin typeface="Goudy Old Style" panose="02020502050305020303" pitchFamily="18" charset="0"/>
              </a:rPr>
              <a:t>Here in this interface we will basically be considering a database provided by the government which will accept vehicle plate number and </a:t>
            </a:r>
            <a:r>
              <a:rPr lang="en-US" sz="2400" dirty="0">
                <a:effectLst/>
                <a:latin typeface="Goudy Old Style" panose="02020502050305020303" pitchFamily="18" charset="0"/>
              </a:rPr>
              <a:t>A</a:t>
            </a:r>
            <a:r>
              <a:rPr lang="en-US" sz="2400" b="0" dirty="0">
                <a:effectLst/>
                <a:latin typeface="Goudy Old Style" panose="02020502050305020303" pitchFamily="18" charset="0"/>
              </a:rPr>
              <a:t>adhar to log on the id. </a:t>
            </a:r>
            <a:endParaRPr lang="en-US" sz="2400" b="0" i="0" dirty="0">
              <a:solidFill>
                <a:srgbClr val="000000"/>
              </a:solidFill>
              <a:effectLst/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56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D2D0-1982-4EB9-920B-207F6371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853" y="26632"/>
            <a:ext cx="10353762" cy="581488"/>
          </a:xfrm>
        </p:spPr>
        <p:txBody>
          <a:bodyPr>
            <a:normAutofit fontScale="90000"/>
          </a:bodyPr>
          <a:lstStyle/>
          <a:p>
            <a:r>
              <a:rPr lang="en-IN" dirty="0"/>
              <a:t>This is the front page: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1A612-0EE4-468E-9BBD-E02B09F47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50" t="3926" r="3496" b="4682"/>
          <a:stretch/>
        </p:blipFill>
        <p:spPr>
          <a:xfrm>
            <a:off x="85817" y="608120"/>
            <a:ext cx="12020365" cy="6249880"/>
          </a:xfrm>
        </p:spPr>
      </p:pic>
    </p:spTree>
    <p:extLst>
      <p:ext uri="{BB962C8B-B14F-4D97-AF65-F5344CB8AC3E}">
        <p14:creationId xmlns:p14="http://schemas.microsoft.com/office/powerpoint/2010/main" val="208933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742C-A713-478C-BBC3-DA22FBCA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6839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IN" dirty="0"/>
              <a:t>After clicking on “My Profile”, </a:t>
            </a:r>
            <a:br>
              <a:rPr lang="en-IN" dirty="0"/>
            </a:br>
            <a:r>
              <a:rPr lang="en-IN" dirty="0"/>
              <a:t>following page will appear: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2E6B3C-8912-46BF-9FF9-255746D9E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8" t="3847" r="4043" b="5099"/>
          <a:stretch/>
        </p:blipFill>
        <p:spPr>
          <a:xfrm>
            <a:off x="1497368" y="1340528"/>
            <a:ext cx="9471930" cy="5442012"/>
          </a:xfrm>
        </p:spPr>
      </p:pic>
    </p:spTree>
    <p:extLst>
      <p:ext uri="{BB962C8B-B14F-4D97-AF65-F5344CB8AC3E}">
        <p14:creationId xmlns:p14="http://schemas.microsoft.com/office/powerpoint/2010/main" val="222537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679C-FDDD-4726-88EA-F7B15ECB5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0"/>
            <a:ext cx="10353762" cy="1257300"/>
          </a:xfrm>
        </p:spPr>
        <p:txBody>
          <a:bodyPr/>
          <a:lstStyle/>
          <a:p>
            <a:r>
              <a:rPr lang="en-IN" dirty="0"/>
              <a:t>Page where user’s details will be displayed: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EC8E8-0E09-4BBE-9D68-8E90F1A5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16" t="3848" r="4034" b="4621"/>
          <a:stretch/>
        </p:blipFill>
        <p:spPr>
          <a:xfrm>
            <a:off x="955133" y="1100831"/>
            <a:ext cx="10281733" cy="5757169"/>
          </a:xfrm>
        </p:spPr>
      </p:pic>
    </p:spTree>
    <p:extLst>
      <p:ext uri="{BB962C8B-B14F-4D97-AF65-F5344CB8AC3E}">
        <p14:creationId xmlns:p14="http://schemas.microsoft.com/office/powerpoint/2010/main" val="261534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C6D1EF-EC33-42C5-9A78-FEA239B3A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72" t="7433" r="17486" b="5577"/>
          <a:stretch/>
        </p:blipFill>
        <p:spPr>
          <a:xfrm>
            <a:off x="1570766" y="101353"/>
            <a:ext cx="9050468" cy="665529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92975A-4F76-4D01-8185-E6217D3B6607}"/>
              </a:ext>
            </a:extLst>
          </p:cNvPr>
          <p:cNvSpPr txBox="1"/>
          <p:nvPr/>
        </p:nvSpPr>
        <p:spPr>
          <a:xfrm>
            <a:off x="3524435" y="221942"/>
            <a:ext cx="6653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Pay your dues here….</a:t>
            </a:r>
          </a:p>
        </p:txBody>
      </p:sp>
    </p:spTree>
    <p:extLst>
      <p:ext uri="{BB962C8B-B14F-4D97-AF65-F5344CB8AC3E}">
        <p14:creationId xmlns:p14="http://schemas.microsoft.com/office/powerpoint/2010/main" val="419729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D3BE-6DCA-4196-90F7-2E0B1714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861" y="654728"/>
            <a:ext cx="6096001" cy="5548543"/>
          </a:xfrm>
        </p:spPr>
        <p:txBody>
          <a:bodyPr>
            <a:normAutofit/>
          </a:bodyPr>
          <a:lstStyle/>
          <a:p>
            <a:r>
              <a:rPr lang="en-IN" sz="12000" dirty="0">
                <a:latin typeface="BlackChancery" pitchFamily="2" charset="0"/>
              </a:rPr>
              <a:t>Thank</a:t>
            </a:r>
            <a:br>
              <a:rPr lang="en-IN" sz="12000" dirty="0">
                <a:latin typeface="BlackChancery" pitchFamily="2" charset="0"/>
              </a:rPr>
            </a:br>
            <a:r>
              <a:rPr lang="en-IN" sz="12000" dirty="0">
                <a:latin typeface="BlackChancery" pitchFamily="2" charset="0"/>
              </a:rPr>
              <a:t>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E2782-AA68-4C56-A134-BD49A9A6A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83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{AEFACEBE-86E9-41E7-9EC9-0B43B41A1D92}tf55705232_win32</Template>
  <TotalTime>336</TotalTime>
  <Words>222</Words>
  <Application>Microsoft Office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BlackChancery</vt:lpstr>
      <vt:lpstr>Calibri</vt:lpstr>
      <vt:lpstr>Goudy Old Style</vt:lpstr>
      <vt:lpstr>Wingdings</vt:lpstr>
      <vt:lpstr>Wingdings 2</vt:lpstr>
      <vt:lpstr>Ye Olde Oak</vt:lpstr>
      <vt:lpstr>SlateVTI</vt:lpstr>
      <vt:lpstr>CreativeXD</vt:lpstr>
      <vt:lpstr>Problem Statement:</vt:lpstr>
      <vt:lpstr>Technologies Used:</vt:lpstr>
      <vt:lpstr> Approach:</vt:lpstr>
      <vt:lpstr>This is the front page:</vt:lpstr>
      <vt:lpstr>After clicking on “My Profile”,  following page will appear:</vt:lpstr>
      <vt:lpstr>Page where user’s details will be displayed: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CreativeXD</dc:title>
  <dc:creator>Radhika</dc:creator>
  <cp:lastModifiedBy>Radhika</cp:lastModifiedBy>
  <cp:revision>16</cp:revision>
  <dcterms:created xsi:type="dcterms:W3CDTF">2021-03-20T14:42:18Z</dcterms:created>
  <dcterms:modified xsi:type="dcterms:W3CDTF">2021-03-20T20:39:18Z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